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малая </a:t>
            </a:r>
            <a:r>
              <a:rPr lang="ru-RU" dirty="0" smtClean="0"/>
              <a:t>родина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58" b="16658"/>
          <a:stretch>
            <a:fillRect/>
          </a:stretch>
        </p:blipFill>
        <p:spPr/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Моё село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389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ученица </a:t>
            </a:r>
          </a:p>
          <a:p>
            <a:r>
              <a:rPr lang="ru-RU" dirty="0" smtClean="0"/>
              <a:t>2 класса  МКОУ Залесовская ООШ Медведева Диана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99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собственно и 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93" b="249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Я люблю свою малую родину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850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Стелла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 этой стелы начинается моя малая родина</a:t>
            </a:r>
            <a:endParaRPr lang="ru-RU" sz="28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4" t="16658" r="45014" b="16658"/>
          <a:stretch/>
        </p:blipFill>
        <p:spPr>
          <a:xfrm rot="5400000">
            <a:off x="-685800" y="685800"/>
            <a:ext cx="5943600" cy="4572000"/>
          </a:xfrm>
        </p:spPr>
      </p:pic>
    </p:spTree>
    <p:extLst>
      <p:ext uri="{BB962C8B-B14F-4D97-AF65-F5344CB8AC3E}">
        <p14:creationId xmlns:p14="http://schemas.microsoft.com/office/powerpoint/2010/main" xmlns="" val="17361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Родильный дом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этом роддоме началась моя жизнь</a:t>
            </a:r>
            <a:endParaRPr lang="ru-RU" sz="32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58" b="16658"/>
          <a:stretch>
            <a:fillRect/>
          </a:stretch>
        </p:blipFill>
        <p:spPr>
          <a:xfrm>
            <a:off x="0" y="0"/>
            <a:ext cx="12188825" cy="4572000"/>
          </a:xfrm>
        </p:spPr>
      </p:pic>
    </p:spTree>
    <p:extLst>
      <p:ext uri="{BB962C8B-B14F-4D97-AF65-F5344CB8AC3E}">
        <p14:creationId xmlns:p14="http://schemas.microsoft.com/office/powerpoint/2010/main" xmlns="" val="8666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родной дом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58" b="166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Сюда меня привезли из роддома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03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сад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58" b="166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Мой детский сад, в который я ходила до школы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460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больница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58" b="166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В этой больнице врачи не дают мне разболеться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321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4960138"/>
            <a:ext cx="8059783" cy="1463040"/>
          </a:xfrm>
        </p:spPr>
        <p:txBody>
          <a:bodyPr/>
          <a:lstStyle/>
          <a:p>
            <a:pPr algn="l"/>
            <a:r>
              <a:rPr lang="ru-RU" dirty="0" smtClean="0"/>
              <a:t>МКОУ Залесовская </a:t>
            </a:r>
            <a:r>
              <a:rPr lang="ru-RU" dirty="0" err="1" smtClean="0"/>
              <a:t>оош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58" b="166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вот и моя любимая школа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918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93" b="249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Мои любимые одноклассники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042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любимая семья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38" y="2514402"/>
            <a:ext cx="4754562" cy="356592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638" y="2514402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xmlns="" val="13001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</TotalTime>
  <Words>88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Интеграл</vt:lpstr>
      <vt:lpstr>Моя малая родина</vt:lpstr>
      <vt:lpstr>Стелла</vt:lpstr>
      <vt:lpstr>Родильный дом</vt:lpstr>
      <vt:lpstr>Мой родной дом</vt:lpstr>
      <vt:lpstr>Детский сад</vt:lpstr>
      <vt:lpstr>Детская больница</vt:lpstr>
      <vt:lpstr>МКОУ Залесовская оош</vt:lpstr>
      <vt:lpstr>Мой класс</vt:lpstr>
      <vt:lpstr>Моя любимая семья</vt:lpstr>
      <vt:lpstr>А вот собственно и 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</dc:title>
  <dc:creator>Кристина</dc:creator>
  <cp:lastModifiedBy>школа</cp:lastModifiedBy>
  <cp:revision>8</cp:revision>
  <dcterms:created xsi:type="dcterms:W3CDTF">2016-09-27T01:38:11Z</dcterms:created>
  <dcterms:modified xsi:type="dcterms:W3CDTF">2017-01-11T10:15:30Z</dcterms:modified>
</cp:coreProperties>
</file>